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140FCC-6759-D849-939A-E8CBC8FD70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1D9C31D-D952-8D46-B6F9-FF32A5B2B7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ACF3BF-9811-9747-88BA-C03BE35A7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AAA4-294E-204E-A446-4D8E48C3C5A8}" type="datetimeFigureOut">
              <a:rPr lang="de-DE" smtClean="0"/>
              <a:t>12.11.21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3A6861-507E-994C-86A7-B7376AEF0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DC5EC0-F80C-F346-952E-97F19CFBA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D3B-D569-C545-9D65-1C50583E9C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74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3CE4E8-FB9E-6449-B570-1035CEB63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49BAA84-5A8C-134E-AED0-D0A0067AF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9745E0-A929-7843-AF0D-05D456BAF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AAA4-294E-204E-A446-4D8E48C3C5A8}" type="datetimeFigureOut">
              <a:rPr lang="de-DE" smtClean="0"/>
              <a:t>12.11.21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AD43D4-1A44-AA48-885B-31ADAC41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62A4A3-AB89-114E-8B9E-A07718BFD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D3B-D569-C545-9D65-1C50583E9C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604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2045EAC-D49D-5A4B-8CF7-EA3502E1F9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EA8E8BC-0599-6F4B-B123-AA7DB267F3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4B7922-627F-9D4A-9DC7-21F455103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AAA4-294E-204E-A446-4D8E48C3C5A8}" type="datetimeFigureOut">
              <a:rPr lang="de-DE" smtClean="0"/>
              <a:t>12.11.21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4D6BB3-57CB-8548-BB8A-C11366ED5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5F90C5-6C36-434C-B6AD-3D6D06C28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D3B-D569-C545-9D65-1C50583E9C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02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C64333-A51E-9B4D-A788-D6DCC7E71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E3C5EF-841C-7149-ABEB-104C7C827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6EBE36-EEA6-8247-9990-80F4F43B0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AAA4-294E-204E-A446-4D8E48C3C5A8}" type="datetimeFigureOut">
              <a:rPr lang="de-DE" smtClean="0"/>
              <a:t>12.11.21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20559-0869-2F41-952E-7EB0516AA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5DDC76-CC0F-CE4A-A310-163ED66A0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D3B-D569-C545-9D65-1C50583E9C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170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CC4F35-7792-E24A-A6FF-638E2C04A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6D36A0-0CE6-1B4C-9A78-4545F8508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CCFC9B-950A-074F-9A7C-0ABDEBE3D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AAA4-294E-204E-A446-4D8E48C3C5A8}" type="datetimeFigureOut">
              <a:rPr lang="de-DE" smtClean="0"/>
              <a:t>12.11.21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0719AD-A384-D444-A85E-12FB3DF7E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425A3F-6766-2942-AFF5-6E8C2C83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D3B-D569-C545-9D65-1C50583E9C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529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59431A-ECE1-9840-AB3B-D46324B47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28D932-FD55-CB42-AC3B-860C502A66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63FAAEA-9062-E74F-BFD3-06B624E89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D3D9644-F6A8-F543-BBF8-E362D5820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AAA4-294E-204E-A446-4D8E48C3C5A8}" type="datetimeFigureOut">
              <a:rPr lang="de-DE" smtClean="0"/>
              <a:t>12.11.21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AD726A-E23C-F344-9BB8-A890FFBC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DF70BF-3032-2B4A-9736-025653B8B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D3B-D569-C545-9D65-1C50583E9C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F3A1C3-18C7-5A4A-A27D-7F8400934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A0DB9E-30F8-E842-994D-56A9381DF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3AF36AF-98DF-1745-B885-66A63972B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82BA7D3-6DC6-9449-9C06-D4CEB70DF3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5A58681-C329-4F4C-9BCD-B1D8257E9F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5A95077-01B4-9F4A-83F4-F507E1C61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AAA4-294E-204E-A446-4D8E48C3C5A8}" type="datetimeFigureOut">
              <a:rPr lang="de-DE" smtClean="0"/>
              <a:t>12.11.21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A023B8D-2253-714C-B3CF-E129B8DFC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C498BAA-C4B8-C44E-9B64-863FEC1D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D3B-D569-C545-9D65-1C50583E9C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91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7B6538-1804-2E45-B9DC-BFF21ECF5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EF08E0C-46AE-0644-9E6C-C2C1F8E7F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AAA4-294E-204E-A446-4D8E48C3C5A8}" type="datetimeFigureOut">
              <a:rPr lang="de-DE" smtClean="0"/>
              <a:t>12.11.21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B60A14E-262E-DC4D-8398-33B3F1DF4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F2F4024-D245-444C-B7A1-2FA883441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D3B-D569-C545-9D65-1C50583E9C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34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CAEF02E-F03C-AE4F-AF81-CD60CBE55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AAA4-294E-204E-A446-4D8E48C3C5A8}" type="datetimeFigureOut">
              <a:rPr lang="de-DE" smtClean="0"/>
              <a:t>12.11.21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59A7A5F-42B5-884A-BC0F-8C0AF6B68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A028721-3AD5-AA4E-A30D-EFBC0DE78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D3B-D569-C545-9D65-1C50583E9C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14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5CC66C-1418-1148-B3AD-3C84E59F3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800FD2-2D11-D24A-8FBF-281487CC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64C2294-A980-984F-83D2-F5811B74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DCF2F5-9FF8-0545-BFBA-6309DFBD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AAA4-294E-204E-A446-4D8E48C3C5A8}" type="datetimeFigureOut">
              <a:rPr lang="de-DE" smtClean="0"/>
              <a:t>12.11.21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B33F395-AC68-1846-9DF3-32870600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2E5AD2E-D7AE-5C4A-AAAE-9B3065A03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D3B-D569-C545-9D65-1C50583E9C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861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E3A5C-5BB4-204A-AA8E-34E155837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AE8A34F-13AB-864F-8129-B568A9B048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FC7525E-D69E-FF4D-AF82-0857B1127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B549C3-B829-624D-A74B-A22A2E9CA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AAA4-294E-204E-A446-4D8E48C3C5A8}" type="datetimeFigureOut">
              <a:rPr lang="de-DE" smtClean="0"/>
              <a:t>12.11.21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58B96CA-866A-CC46-BE5E-37D9D4C8A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5981E63-172E-4A4E-962E-ABC923E99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D3B-D569-C545-9D65-1C50583E9C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85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73DEDCC-2037-1141-B1AA-9B4356267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20252D-BDE9-794C-8A57-51B3E13CE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A79884-0610-CB4F-B81D-BA0748D278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AAAA4-294E-204E-A446-4D8E48C3C5A8}" type="datetimeFigureOut">
              <a:rPr lang="de-DE" smtClean="0"/>
              <a:t>12.11.21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631B3C-38D6-B649-A2FC-984294D34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A6BABA-617C-0645-9DF5-743BE0177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ECD3B-D569-C545-9D65-1C50583E9C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089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0B5C16-A85C-FC4C-AE99-9A91885262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Powerpoint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8439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Macintosh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Feinkost Lehmann</dc:creator>
  <cp:lastModifiedBy>Feinkost Lehmann</cp:lastModifiedBy>
  <cp:revision>1</cp:revision>
  <dcterms:created xsi:type="dcterms:W3CDTF">2021-11-12T19:42:45Z</dcterms:created>
  <dcterms:modified xsi:type="dcterms:W3CDTF">2021-11-12T19:43:13Z</dcterms:modified>
</cp:coreProperties>
</file>